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59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715000" type="screen16x1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79460" autoAdjust="0"/>
  </p:normalViewPr>
  <p:slideViewPr>
    <p:cSldViewPr>
      <p:cViewPr varScale="1">
        <p:scale>
          <a:sx n="44" d="100"/>
          <a:sy n="44" d="100"/>
        </p:scale>
        <p:origin x="432" y="4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3B2BF-F3EE-47A7-B881-C1344203C6CB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8C9C6-6D9B-4022-9C92-4D1823441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35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Terugvragen naar het gekeken filmpje:</a:t>
            </a:r>
            <a:r>
              <a:rPr lang="nl-NL" baseline="0" dirty="0" smtClean="0"/>
              <a:t> e</a:t>
            </a:r>
            <a:r>
              <a:rPr lang="nl-NL" dirty="0" smtClean="0"/>
              <a:t>erst leerlingen</a:t>
            </a:r>
            <a:r>
              <a:rPr lang="nl-NL" baseline="0" dirty="0" smtClean="0"/>
              <a:t> zelf in tweetallen laten nadenken over waar het filmpje over ging. Dan terugvragen en samenvatten. Voor naslag: het gekeken filmpje is: http://www.neok12.com/php/watch.php?v=zX60485c05525f7d71665f63&amp;t=Microorganisms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039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CD4 T-cellen</a:t>
            </a:r>
            <a:r>
              <a:rPr lang="nl-NL" baseline="0" dirty="0" smtClean="0"/>
              <a:t> antwoorden hierop door zelf ook een cytokine te produceren, die ze afgeven aan de CD8 T-cellen (T-lymfocyten) en de B-cellen (B-lymfocyten). Die gaan op hun eigen manier tot de aanval over.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053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</a:t>
            </a:r>
            <a:r>
              <a:rPr lang="nl-NL" baseline="0" dirty="0" smtClean="0"/>
              <a:t> leger van CD8 T-cellen valt het virus aan. Als dit gebeurt, voelen we ons ziek en niezen we veel.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757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CD8 T-cellen blijven vechten.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433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Uiteindelijk omsingelen ze</a:t>
            </a:r>
            <a:r>
              <a:rPr lang="nl-NL" baseline="0" dirty="0" smtClean="0"/>
              <a:t> en doden ze het virus.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16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 hetzelfde moment maken de B-cellen antilichamen</a:t>
            </a:r>
            <a:r>
              <a:rPr lang="nl-NL" baseline="0" dirty="0" smtClean="0"/>
              <a:t> aan die zich vasthechten aan het virus, zodat die zich niet meer kan bewegen.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8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Nu kan het virus niet meer bewegen.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912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immuunsysteem wint</a:t>
            </a:r>
            <a:r>
              <a:rPr lang="nl-NL" baseline="0" dirty="0" smtClean="0"/>
              <a:t> en doodt het virus. Alle witte bloedcellen sturen berichten om het vechten te stoppen. Een deel van de T-helpercellen wordt een </a:t>
            </a:r>
            <a:r>
              <a:rPr lang="nl-NL" baseline="0" dirty="0" err="1" smtClean="0"/>
              <a:t>geheugencel</a:t>
            </a:r>
            <a:r>
              <a:rPr lang="nl-NL" baseline="0" smtClean="0"/>
              <a:t>, </a:t>
            </a:r>
            <a:r>
              <a:rPr lang="nl-NL" baseline="0" dirty="0" smtClean="0"/>
              <a:t>zodat de volgende keer dat hetzelfde virus aanvalt het lichaam sneller kan reageren.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27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Zoals al gezien in het filmpje: als</a:t>
            </a:r>
            <a:r>
              <a:rPr lang="nl-NL" baseline="0" dirty="0" smtClean="0"/>
              <a:t> een virus je lichaam binnendringt, komt je immuunsysteem in actie. Dit zijn de hoofdrolspelers.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8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Nu de rollen verdelen in de</a:t>
            </a:r>
            <a:r>
              <a:rPr lang="nl-NL" baseline="0" dirty="0" smtClean="0"/>
              <a:t> verschillende groepjes.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40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is een tekening van een gewoon virus,</a:t>
            </a:r>
            <a:r>
              <a:rPr lang="nl-NL" baseline="0" dirty="0" smtClean="0"/>
              <a:t> het verkoudheidvirus.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50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</a:t>
            </a:r>
            <a:r>
              <a:rPr lang="nl-NL" baseline="0" dirty="0" smtClean="0"/>
              <a:t> virus komt het lichaam binnen door onze neus.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08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landt op de cellen in</a:t>
            </a:r>
            <a:r>
              <a:rPr lang="nl-NL" baseline="0" dirty="0" smtClean="0"/>
              <a:t> de neus.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1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dringt die cellen binnen</a:t>
            </a:r>
            <a:r>
              <a:rPr lang="nl-NL" baseline="0" dirty="0" smtClean="0"/>
              <a:t> en vermenigvuldigt zich. (Evt. kort noemen verschil RNA/DNA virussen).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62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Uiteindelijk barst de cel open</a:t>
            </a:r>
            <a:r>
              <a:rPr lang="nl-NL" baseline="0" dirty="0" smtClean="0"/>
              <a:t> en komen de virussen vrij, die andere cellen gaan aanvallen.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20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M-cel,</a:t>
            </a:r>
            <a:r>
              <a:rPr lang="nl-NL" baseline="0" dirty="0" smtClean="0"/>
              <a:t> ook wel macrofaag genaamd,</a:t>
            </a:r>
            <a:r>
              <a:rPr lang="nl-NL" dirty="0" smtClean="0"/>
              <a:t> ziet het nieuwe virus en</a:t>
            </a:r>
            <a:r>
              <a:rPr lang="nl-NL" baseline="0" dirty="0" smtClean="0"/>
              <a:t> verzendt een stofje, een cytokine, waarmee hij vraagt om hulp aan de CD4 T-cel (T-helpercellen).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8C9C6-6D9B-4022-9C92-4D1823441D0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01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28866"/>
            <a:ext cx="619268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363272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23C-CAD2-40FD-BCF3-C71B13596F2E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B755-D3C3-4424-AEBA-BBEF7078F2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 gebeurt er als een virus je lichaam binnendringt?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Immunologie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4789" b="11990"/>
          <a:stretch/>
        </p:blipFill>
        <p:spPr>
          <a:xfrm>
            <a:off x="2322000" y="1489348"/>
            <a:ext cx="45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Immunologie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r="837" b="3423"/>
          <a:stretch/>
        </p:blipFill>
        <p:spPr>
          <a:xfrm>
            <a:off x="1187624" y="1671319"/>
            <a:ext cx="6192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Immunologie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2810" y="1419319"/>
            <a:ext cx="517837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Immunologie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505575"/>
            <a:ext cx="469907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Immunologie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t="1257" r="5675" b="-1"/>
          <a:stretch/>
        </p:blipFill>
        <p:spPr>
          <a:xfrm>
            <a:off x="2555777" y="1441911"/>
            <a:ext cx="367240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Immunologie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t="1945" r="1020"/>
          <a:stretch/>
        </p:blipFill>
        <p:spPr>
          <a:xfrm>
            <a:off x="1763689" y="1489346"/>
            <a:ext cx="528742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9319"/>
            <a:ext cx="299080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25319"/>
            <a:ext cx="5783746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Maak met je groepje een </a:t>
            </a:r>
            <a:r>
              <a:rPr lang="nl-NL" sz="2800" smtClean="0"/>
              <a:t>creatieve         verwerking </a:t>
            </a:r>
            <a:r>
              <a:rPr lang="nl-NL" sz="2800" dirty="0" smtClean="0"/>
              <a:t>over de werking van het immuunsysteem, waaruit duidelijk blijkt dat jullie de verschillende rollen van de witte bloedcellen goed hebben </a:t>
            </a:r>
            <a:r>
              <a:rPr lang="nl-NL" sz="2800" smtClean="0"/>
              <a:t>begrepen.</a:t>
            </a:r>
            <a:endParaRPr lang="nl-NL" sz="2800" dirty="0" smtClean="0"/>
          </a:p>
          <a:p>
            <a:r>
              <a:rPr lang="nl-NL" sz="2800" dirty="0" smtClean="0"/>
              <a:t>Deze verwerking wordt beoordeeld met een cijfer gebaseerd op inhoud en creativiteit.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11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Virus dringt je lichaam binnen…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15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99381" y="2281436"/>
            <a:ext cx="6345238" cy="2563813"/>
            <a:chOff x="1066" y="1528"/>
            <a:chExt cx="3997" cy="1615"/>
          </a:xfrm>
          <a:noFill/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1528"/>
              <a:ext cx="3997" cy="16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8"/>
              <a:ext cx="4003" cy="16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86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400" dirty="0" smtClean="0"/>
              <a:t>In groepjes van 4, ieder 1 rol</a:t>
            </a:r>
          </a:p>
          <a:p>
            <a:pPr>
              <a:buFontTx/>
              <a:buChar char="-"/>
            </a:pPr>
            <a:r>
              <a:rPr lang="nl-NL" sz="2400" dirty="0" smtClean="0"/>
              <a:t>Let in het verhaal specifiek op je eigen rol</a:t>
            </a:r>
            <a:endParaRPr lang="nl-NL" sz="2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47664" y="2281436"/>
            <a:ext cx="6345238" cy="2563813"/>
            <a:chOff x="1066" y="1528"/>
            <a:chExt cx="3997" cy="1615"/>
          </a:xfrm>
          <a:noFill/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1528"/>
              <a:ext cx="3997" cy="16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28"/>
              <a:ext cx="4003" cy="16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75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l="2816" t="4062" r="4782" b="5491"/>
          <a:stretch/>
        </p:blipFill>
        <p:spPr>
          <a:xfrm>
            <a:off x="1907704" y="1489347"/>
            <a:ext cx="4904967" cy="3600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107137" y="4485636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2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44589"/>
            <a:ext cx="528627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9319"/>
            <a:ext cx="480637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l="1443" t="1946" r="3119" b="2044"/>
          <a:stretch/>
        </p:blipFill>
        <p:spPr>
          <a:xfrm>
            <a:off x="2411760" y="1489348"/>
            <a:ext cx="4104456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Immunologie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l="1" t="-440" r="1" b="15783"/>
          <a:stretch/>
        </p:blipFill>
        <p:spPr>
          <a:xfrm>
            <a:off x="2993681" y="1419319"/>
            <a:ext cx="315663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ètadidactiek lessenseri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429</Words>
  <Application>Microsoft Office PowerPoint</Application>
  <PresentationFormat>Diavoorstelling (16:10)</PresentationFormat>
  <Paragraphs>56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Office Theme</vt:lpstr>
      <vt:lpstr>Immunologie</vt:lpstr>
      <vt:lpstr>Immunologie</vt:lpstr>
      <vt:lpstr>Immunologie</vt:lpstr>
      <vt:lpstr>Opdracht  </vt:lpstr>
      <vt:lpstr>Immunologie</vt:lpstr>
      <vt:lpstr>Immunologie</vt:lpstr>
      <vt:lpstr>Immunologie</vt:lpstr>
      <vt:lpstr>Immunologie</vt:lpstr>
      <vt:lpstr>Immunologie</vt:lpstr>
      <vt:lpstr>Immunologie</vt:lpstr>
      <vt:lpstr>Immunologie</vt:lpstr>
      <vt:lpstr>Immunologie</vt:lpstr>
      <vt:lpstr>Immunologie</vt:lpstr>
      <vt:lpstr>Immunologie</vt:lpstr>
      <vt:lpstr>Immunologie</vt:lpstr>
      <vt:lpstr>Immunologie</vt:lpstr>
      <vt:lpstr>Immunologie</vt:lpstr>
      <vt:lpstr>Opdracht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Cryptografie</dc:title>
  <dc:creator>Yorrit</dc:creator>
  <cp:lastModifiedBy>Miriam Jonkheer</cp:lastModifiedBy>
  <cp:revision>23</cp:revision>
  <dcterms:created xsi:type="dcterms:W3CDTF">2015-04-20T14:19:19Z</dcterms:created>
  <dcterms:modified xsi:type="dcterms:W3CDTF">2015-06-08T12:08:26Z</dcterms:modified>
</cp:coreProperties>
</file>